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612248" y="-365050"/>
            <a:ext cx="9970152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609600" y="2426063"/>
            <a:ext cx="10972800" cy="37001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94C84"/>
              </a:buClr>
              <a:buSzTx/>
              <a:buFont typeface="Arial"/>
              <a:buChar char="•"/>
              <a:tabLst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5BCEF-5281-4F45-9AD3-2651C1CDFF43}" type="datetime1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01D4-073B-4E9D-AE8C-86FA7E7516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20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27C3-A649-48B3-9D69-F605EEE86451}" type="datetime1">
              <a:rPr lang="en-US"/>
              <a:pPr>
                <a:defRPr/>
              </a:pPr>
              <a:t>9/18/2020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0D7F0-784A-45BC-A2B8-9A42FC188D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595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530C_SLIDELIGHT_SANSLOGO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612901" y="-98425"/>
            <a:ext cx="9969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altLang="fr-FR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425701"/>
            <a:ext cx="109728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604D4B6E-7166-45EC-8436-8ED0866A948A}" type="datetime1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8DB2253-C7B2-4BBF-BCC8-2A45040D2F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692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Trebuchet MS" panose="020B0603020202020204" pitchFamily="34" charset="0"/>
          <a:ea typeface="ヒラギノ角ゴ Pro W3" charset="-128"/>
          <a:cs typeface="Arial"/>
        </a:defRPr>
      </a:lvl1pPr>
      <a:lvl2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2pPr>
      <a:lvl3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3pPr>
      <a:lvl4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4pPr>
      <a:lvl5pPr marL="342900" indent="-342900"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  <a:ea typeface="ヒラギノ角ゴ Pro W3" charset="-128"/>
          <a:cs typeface="Arial" charset="0"/>
        </a:defRPr>
      </a:lvl5pPr>
      <a:lvl6pPr marL="8001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6pPr>
      <a:lvl7pPr marL="12573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7pPr>
      <a:lvl8pPr marL="17145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8pPr>
      <a:lvl9pPr marL="2171700" indent="-342900" algn="r" defTabSz="457200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Arial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194C84"/>
        </a:buClr>
        <a:buFont typeface="Arial" panose="020B0604020202020204" pitchFamily="34" charset="0"/>
        <a:buChar char="•"/>
        <a:defRPr sz="3200" kern="1200">
          <a:solidFill>
            <a:srgbClr val="194C84"/>
          </a:solidFill>
          <a:latin typeface="Trebuchet MS" panose="020B0603020202020204" pitchFamily="34" charset="0"/>
          <a:ea typeface="ヒラギノ角ゴ Pro W3" charset="-128"/>
          <a:cs typeface="Arial"/>
        </a:defRPr>
      </a:lvl1pPr>
      <a:lvl2pPr marL="742950" indent="-285750" algn="l" defTabSz="457200" rtl="0" eaLnBrk="0" fontAlgn="base" hangingPunct="0">
        <a:spcBef>
          <a:spcPts val="300"/>
        </a:spcBef>
        <a:spcAft>
          <a:spcPts val="600"/>
        </a:spcAft>
        <a:buClr>
          <a:srgbClr val="008000"/>
        </a:buClr>
        <a:buFont typeface="Arial" panose="020B0604020202020204" pitchFamily="34" charset="0"/>
        <a:buChar char="–"/>
        <a:defRPr sz="2800" kern="1200">
          <a:solidFill>
            <a:srgbClr val="008000"/>
          </a:solidFill>
          <a:latin typeface="Trebuchet MS" panose="020B0603020202020204" pitchFamily="34" charset="0"/>
          <a:ea typeface="ヒラギノ角ゴ Pro W3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ヒラギノ角ゴ Pro W3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" name="TextBox 2"/>
          <p:cNvSpPr txBox="1">
            <a:spLocks noChangeArrowheads="1"/>
          </p:cNvSpPr>
          <p:nvPr/>
        </p:nvSpPr>
        <p:spPr bwMode="auto">
          <a:xfrm>
            <a:off x="4437422" y="58037"/>
            <a:ext cx="4197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en-US" sz="2400" b="1" dirty="0">
                <a:solidFill>
                  <a:prstClr val="white"/>
                </a:solidFill>
              </a:rPr>
              <a:t>ORGANISATION CHART</a:t>
            </a:r>
            <a:endParaRPr lang="en-GB" altLang="en-US" sz="2400" b="1" dirty="0">
              <a:solidFill>
                <a:prstClr val="white"/>
              </a:solidFill>
            </a:endParaRPr>
          </a:p>
        </p:txBody>
      </p:sp>
      <p:grpSp>
        <p:nvGrpSpPr>
          <p:cNvPr id="11317" name="Group 11316"/>
          <p:cNvGrpSpPr/>
          <p:nvPr/>
        </p:nvGrpSpPr>
        <p:grpSpPr>
          <a:xfrm>
            <a:off x="2749978" y="717097"/>
            <a:ext cx="7030528" cy="6157288"/>
            <a:chOff x="2674189" y="29804"/>
            <a:chExt cx="7030528" cy="6157288"/>
          </a:xfrm>
        </p:grpSpPr>
        <p:sp>
          <p:nvSpPr>
            <p:cNvPr id="2" name="Rectangle 1"/>
            <p:cNvSpPr/>
            <p:nvPr/>
          </p:nvSpPr>
          <p:spPr>
            <a:xfrm>
              <a:off x="2801938" y="4022725"/>
              <a:ext cx="1403350" cy="189388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385994" y="1567362"/>
              <a:ext cx="3630238" cy="46197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299826" y="29804"/>
              <a:ext cx="1847661" cy="7058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Executive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Director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BART BIEBUYCK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674189" y="1176576"/>
              <a:ext cx="1877174" cy="6522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HoU Finance &amp; Administration 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ELISABETH ROBINO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705724" y="1176576"/>
              <a:ext cx="1998993" cy="6220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HoU Operations &amp;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Communications</a:t>
              </a:r>
              <a:endParaRPr lang="nl-BE" sz="1050" dirty="0">
                <a:solidFill>
                  <a:prstClr val="white"/>
                </a:solidFill>
                <a:latin typeface="Calibri"/>
              </a:endParaRP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MIRELA ATANASIU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186957" y="2420387"/>
              <a:ext cx="1495290" cy="4693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ENRIQUE GIRON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86957" y="1853302"/>
              <a:ext cx="1513562" cy="4979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Project Officer 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CLAUDIU PAVEL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15959" y="2153408"/>
              <a:ext cx="1378435" cy="5645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Legal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GEORGIANA BUZNOSU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224312" y="2963338"/>
              <a:ext cx="1494586" cy="5105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ALBERTO GARCIA HOMBRADOS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231003" y="3533936"/>
              <a:ext cx="1484223" cy="5016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NIKOS LYMPEROPOULOS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59220" y="5692861"/>
              <a:ext cx="1459247" cy="3873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DIONISIS TSIMIS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238173" y="4687768"/>
              <a:ext cx="1495917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LIONEL BOILLOT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259221" y="5183337"/>
              <a:ext cx="1456005" cy="4666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PIETRO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CALOPRISCO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130094" y="2889756"/>
              <a:ext cx="1439863" cy="6441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Knowledge Management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Officer</a:t>
              </a: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/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KOSTIS SAKELLARIS</a:t>
              </a:r>
              <a:endParaRPr lang="en-GB" sz="1050" b="1" dirty="0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128432" y="2042723"/>
              <a:ext cx="1441450" cy="749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</a:t>
              </a: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Engineering Officer</a:t>
              </a: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/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PEDRO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GUEDES DE CAMPOS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158366" y="3657747"/>
              <a:ext cx="1439863" cy="583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 smtClean="0">
                  <a:solidFill>
                    <a:prstClr val="white"/>
                  </a:solidFill>
                  <a:latin typeface="Calibri"/>
                </a:rPr>
                <a:t>Communication Officer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LELIA ROTARU</a:t>
              </a:r>
              <a:endParaRPr lang="nl-BE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238173" y="4084904"/>
              <a:ext cx="1491195" cy="5459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Project Officer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 smtClean="0">
                  <a:solidFill>
                    <a:prstClr val="white"/>
                  </a:solidFill>
                  <a:latin typeface="Calibri"/>
                </a:rPr>
                <a:t>ANTONIO </a:t>
              </a: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AGUILO RULLAN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623083" y="1415783"/>
              <a:ext cx="1368788" cy="5304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Internal Audit Manager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IVANA HOCKOVA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886854" y="4113905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PATRICIA MAES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876662" y="4649607"/>
              <a:ext cx="1252838" cy="533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MARTA SKOLIMOWSKA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866320" y="5277820"/>
              <a:ext cx="1252838" cy="5480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Assistant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MARGHERITA BERTUOLA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898475" y="3321051"/>
              <a:ext cx="1252838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IT </a:t>
              </a:r>
            </a:p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LAURENT SAMYN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627071" y="2848823"/>
              <a:ext cx="1356790" cy="446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ANTONIO REQUENA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623685" y="3431139"/>
              <a:ext cx="1350135" cy="446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NORA OVCHAROVA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627071" y="4011446"/>
              <a:ext cx="1364800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THANOS BATSILAS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627617" y="4613554"/>
              <a:ext cx="1364800" cy="447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Financial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LOAN NGUYEN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627617" y="5208798"/>
              <a:ext cx="1364800" cy="6170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BE" sz="1050" dirty="0">
                  <a:solidFill>
                    <a:prstClr val="white"/>
                  </a:solidFill>
                  <a:latin typeface="Calibri"/>
                </a:rPr>
                <a:t>Budget Officer</a:t>
              </a:r>
              <a:br>
                <a:rPr lang="nl-BE" sz="1050" dirty="0">
                  <a:solidFill>
                    <a:prstClr val="white"/>
                  </a:solidFill>
                  <a:latin typeface="Calibri"/>
                </a:rPr>
              </a:br>
              <a:r>
                <a:rPr lang="nl-BE" sz="1050" b="1" dirty="0">
                  <a:solidFill>
                    <a:prstClr val="white"/>
                  </a:solidFill>
                  <a:latin typeface="Calibri"/>
                </a:rPr>
                <a:t>VASILIS KONTOGIANNIS</a:t>
              </a:r>
              <a:endParaRPr lang="en-GB" sz="1050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5" name="Elbow Connector 14"/>
            <p:cNvCxnSpPr>
              <a:endCxn id="6" idx="0"/>
            </p:cNvCxnSpPr>
            <p:nvPr/>
          </p:nvCxnSpPr>
          <p:spPr>
            <a:xfrm rot="10800000" flipV="1">
              <a:off x="3612776" y="598266"/>
              <a:ext cx="1667496" cy="578310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7" idx="0"/>
            </p:cNvCxnSpPr>
            <p:nvPr/>
          </p:nvCxnSpPr>
          <p:spPr>
            <a:xfrm>
              <a:off x="7137328" y="587688"/>
              <a:ext cx="1567893" cy="58888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5" idx="2"/>
              <a:endCxn id="63" idx="0"/>
            </p:cNvCxnSpPr>
            <p:nvPr/>
          </p:nvCxnSpPr>
          <p:spPr>
            <a:xfrm rot="5400000">
              <a:off x="5425482" y="617608"/>
              <a:ext cx="680170" cy="91618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739725" y="1798639"/>
              <a:ext cx="0" cy="1230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 rot="10800000" flipV="1">
              <a:off x="8146842" y="1912066"/>
              <a:ext cx="611293" cy="495703"/>
            </a:xfrm>
            <a:prstGeom prst="bentConnector3">
              <a:avLst>
                <a:gd name="adj1" fmla="val 137396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rot="16200000" flipH="1">
              <a:off x="7676977" y="2654387"/>
              <a:ext cx="708129" cy="228224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725378" y="1828801"/>
              <a:ext cx="0" cy="6669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endCxn id="11" idx="1"/>
            </p:cNvCxnSpPr>
            <p:nvPr/>
          </p:nvCxnSpPr>
          <p:spPr>
            <a:xfrm flipV="1">
              <a:off x="3727070" y="2435694"/>
              <a:ext cx="888889" cy="58446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lbow Connector 88"/>
            <p:cNvCxnSpPr>
              <a:endCxn id="100" idx="1"/>
            </p:cNvCxnSpPr>
            <p:nvPr/>
          </p:nvCxnSpPr>
          <p:spPr>
            <a:xfrm rot="16200000" flipH="1">
              <a:off x="4213132" y="2657927"/>
              <a:ext cx="561621" cy="26625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lbow Connector 90"/>
            <p:cNvCxnSpPr/>
            <p:nvPr/>
          </p:nvCxnSpPr>
          <p:spPr>
            <a:xfrm rot="16200000" flipH="1">
              <a:off x="4201370" y="3247872"/>
              <a:ext cx="587875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lbow Connector 105"/>
            <p:cNvCxnSpPr/>
            <p:nvPr/>
          </p:nvCxnSpPr>
          <p:spPr>
            <a:xfrm rot="16200000" flipH="1">
              <a:off x="4202784" y="3816213"/>
              <a:ext cx="582317" cy="266258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Elbow Connector 107"/>
            <p:cNvCxnSpPr/>
            <p:nvPr/>
          </p:nvCxnSpPr>
          <p:spPr>
            <a:xfrm rot="16200000" flipH="1">
              <a:off x="4200114" y="4396401"/>
              <a:ext cx="580222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lbow Connector 109"/>
            <p:cNvCxnSpPr/>
            <p:nvPr/>
          </p:nvCxnSpPr>
          <p:spPr>
            <a:xfrm rot="16200000" flipH="1">
              <a:off x="4196288" y="4985483"/>
              <a:ext cx="587871" cy="25555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>
              <a:off x="7674933" y="2709998"/>
              <a:ext cx="239027" cy="1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H="1" flipV="1">
              <a:off x="7700520" y="3799815"/>
              <a:ext cx="224183" cy="111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4" name="Elbow Connector 11273"/>
            <p:cNvCxnSpPr/>
            <p:nvPr/>
          </p:nvCxnSpPr>
          <p:spPr>
            <a:xfrm rot="5400000">
              <a:off x="7546148" y="5579540"/>
              <a:ext cx="515403" cy="206659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7" name="Straight Arrow Connector 11306"/>
            <p:cNvCxnSpPr>
              <a:endCxn id="99" idx="3"/>
            </p:cNvCxnSpPr>
            <p:nvPr/>
          </p:nvCxnSpPr>
          <p:spPr>
            <a:xfrm flipH="1">
              <a:off x="4151313" y="3544622"/>
              <a:ext cx="209500" cy="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9" name="Straight Arrow Connector 11308"/>
            <p:cNvCxnSpPr>
              <a:endCxn id="96" idx="3"/>
            </p:cNvCxnSpPr>
            <p:nvPr/>
          </p:nvCxnSpPr>
          <p:spPr>
            <a:xfrm flipH="1">
              <a:off x="4139692" y="4337742"/>
              <a:ext cx="19803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2" name="Straight Arrow Connector 11311"/>
            <p:cNvCxnSpPr>
              <a:endCxn id="97" idx="3"/>
            </p:cNvCxnSpPr>
            <p:nvPr/>
          </p:nvCxnSpPr>
          <p:spPr>
            <a:xfrm flipH="1">
              <a:off x="4129500" y="4887383"/>
              <a:ext cx="209500" cy="290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5" name="Elbow Connector 11314"/>
            <p:cNvCxnSpPr/>
            <p:nvPr/>
          </p:nvCxnSpPr>
          <p:spPr>
            <a:xfrm rot="5400000">
              <a:off x="4109922" y="5333515"/>
              <a:ext cx="292282" cy="209500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4" name="Picture 183" descr="cid:image001.jpg@01D00A3D.B1B730C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12" y="-380"/>
            <a:ext cx="100965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8279" y="3766979"/>
            <a:ext cx="432854" cy="74987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064" y="4371073"/>
            <a:ext cx="384081" cy="64621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7494" y="4839574"/>
            <a:ext cx="384081" cy="873303"/>
          </a:xfrm>
          <a:prstGeom prst="rect">
            <a:avLst/>
          </a:prstGeom>
        </p:spPr>
      </p:pic>
      <p:cxnSp>
        <p:nvCxnSpPr>
          <p:cNvPr id="44" name="Straight Arrow Connector 43"/>
          <p:cNvCxnSpPr>
            <a:stCxn id="5" idx="3"/>
          </p:cNvCxnSpPr>
          <p:nvPr/>
        </p:nvCxnSpPr>
        <p:spPr>
          <a:xfrm flipV="1">
            <a:off x="7223276" y="1065980"/>
            <a:ext cx="581881" cy="4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7793434" y="764997"/>
            <a:ext cx="13648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Personal Assistant</a:t>
            </a:r>
            <a:r>
              <a:rPr lang="nl-BE" sz="1050" dirty="0">
                <a:solidFill>
                  <a:prstClr val="white"/>
                </a:solidFill>
                <a:latin typeface="Calibri"/>
              </a:rPr>
              <a:t/>
            </a:r>
            <a:br>
              <a:rPr lang="nl-BE" sz="1050" dirty="0">
                <a:solidFill>
                  <a:prstClr val="white"/>
                </a:solidFill>
                <a:latin typeface="Calibri"/>
              </a:rPr>
            </a:b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MAGDA PANA</a:t>
            </a:r>
            <a:endParaRPr lang="en-GB" sz="1050" b="1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765435" y="2959724"/>
            <a:ext cx="222905" cy="4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7746313" y="3401199"/>
            <a:ext cx="239027" cy="1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7493" y="5423726"/>
            <a:ext cx="384081" cy="871804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434" y="3372344"/>
            <a:ext cx="384081" cy="871804"/>
          </a:xfrm>
          <a:prstGeom prst="rect">
            <a:avLst/>
          </a:prstGeom>
        </p:spPr>
      </p:pic>
      <p:sp>
        <p:nvSpPr>
          <p:cNvPr id="64" name="TextBox 12"/>
          <p:cNvSpPr txBox="1"/>
          <p:nvPr/>
        </p:nvSpPr>
        <p:spPr>
          <a:xfrm>
            <a:off x="5632276" y="3244334"/>
            <a:ext cx="92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194" y="4673760"/>
            <a:ext cx="432854" cy="749873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8234155" y="5008060"/>
            <a:ext cx="1426651" cy="560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</a:rPr>
              <a:t>Communication Officer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</a:rPr>
              <a:t> </a:t>
            </a: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LARA </a:t>
            </a:r>
            <a:r>
              <a:rPr lang="nl-BE" sz="1050" b="1" dirty="0">
                <a:solidFill>
                  <a:prstClr val="white"/>
                </a:solidFill>
                <a:latin typeface="Calibri"/>
              </a:rPr>
              <a:t>ORLANDI </a:t>
            </a:r>
          </a:p>
        </p:txBody>
      </p:sp>
      <p:cxnSp>
        <p:nvCxnSpPr>
          <p:cNvPr id="67" name="Elbow Connector 66"/>
          <p:cNvCxnSpPr/>
          <p:nvPr/>
        </p:nvCxnSpPr>
        <p:spPr>
          <a:xfrm rot="16200000" flipH="1">
            <a:off x="7816809" y="5496943"/>
            <a:ext cx="587871" cy="25555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8228725" y="5679184"/>
            <a:ext cx="1439863" cy="583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Seconded National Expert 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PETROS KARATZIAS</a:t>
            </a:r>
            <a:endParaRPr lang="nl-BE" sz="1050" b="1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Elbow Connector 69"/>
          <p:cNvCxnSpPr/>
          <p:nvPr/>
        </p:nvCxnSpPr>
        <p:spPr>
          <a:xfrm rot="16200000" flipH="1">
            <a:off x="7830442" y="6091464"/>
            <a:ext cx="587871" cy="25555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8220943" y="6343098"/>
            <a:ext cx="1439863" cy="583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Seconded National Expert</a:t>
            </a:r>
          </a:p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BE" sz="1050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nl-BE" sz="1050" b="1" dirty="0" smtClean="0">
                <a:solidFill>
                  <a:prstClr val="white"/>
                </a:solidFill>
                <a:latin typeface="Calibri"/>
              </a:rPr>
              <a:t>PIERRE MICHEL</a:t>
            </a:r>
          </a:p>
        </p:txBody>
      </p:sp>
    </p:spTree>
    <p:extLst>
      <p:ext uri="{BB962C8B-B14F-4D97-AF65-F5344CB8AC3E}">
        <p14:creationId xmlns:p14="http://schemas.microsoft.com/office/powerpoint/2010/main" val="169586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95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Trebuchet MS</vt:lpstr>
      <vt:lpstr>ヒラギノ角ゴ Pro W3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FCH</dc:creator>
  <cp:lastModifiedBy>KONTOGIANNIS Vasilis ( FCH )</cp:lastModifiedBy>
  <cp:revision>37</cp:revision>
  <dcterms:created xsi:type="dcterms:W3CDTF">2017-09-18T14:48:44Z</dcterms:created>
  <dcterms:modified xsi:type="dcterms:W3CDTF">2020-09-18T10:12:55Z</dcterms:modified>
</cp:coreProperties>
</file>